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E372F62-696A-4340-BA6C-D2A0090F62C2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61C-F02F-42A9-A801-A64B3FE6F0F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16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2F62-696A-4340-BA6C-D2A0090F62C2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61C-F02F-42A9-A801-A64B3FE6F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473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2F62-696A-4340-BA6C-D2A0090F62C2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61C-F02F-42A9-A801-A64B3FE6F0F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419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2F62-696A-4340-BA6C-D2A0090F62C2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61C-F02F-42A9-A801-A64B3FE6F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3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2F62-696A-4340-BA6C-D2A0090F62C2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61C-F02F-42A9-A801-A64B3FE6F0F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716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2F62-696A-4340-BA6C-D2A0090F62C2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61C-F02F-42A9-A801-A64B3FE6F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01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2F62-696A-4340-BA6C-D2A0090F62C2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61C-F02F-42A9-A801-A64B3FE6F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635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2F62-696A-4340-BA6C-D2A0090F62C2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61C-F02F-42A9-A801-A64B3FE6F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21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2F62-696A-4340-BA6C-D2A0090F62C2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61C-F02F-42A9-A801-A64B3FE6F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45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2F62-696A-4340-BA6C-D2A0090F62C2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61C-F02F-42A9-A801-A64B3FE6F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545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2F62-696A-4340-BA6C-D2A0090F62C2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261C-F02F-42A9-A801-A64B3FE6F0F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12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E372F62-696A-4340-BA6C-D2A0090F62C2}" type="datetimeFigureOut">
              <a:rPr lang="en-US" smtClean="0"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84C261C-F02F-42A9-A801-A64B3FE6F0F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11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u.edu/sites/default/files/2021-03/iesyllabuschecklist.pdf" TargetMode="External"/><Relationship Id="rId2" Type="http://schemas.openxmlformats.org/officeDocument/2006/relationships/hyperlink" Target="https://liberalarts.mercer.edu/wp-content/uploads/sites/5/2020/12/Checklist-for-Decolonizing-the-Syllabu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g1.wsimg.com/blobby/go/933462b1-6242-4899-aa4d-d3e2d945c1b4/downloads/DecolonizingSyllabus.pdf?ver=1624308716419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su.edu/online/faculty/files/Accessible_Syllabus_Checklist.pdf" TargetMode="External"/><Relationship Id="rId2" Type="http://schemas.openxmlformats.org/officeDocument/2006/relationships/hyperlink" Target="https://www.accessiblesyllabu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cc.edu/instructional-support/accessibility/syllabus-templat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41738" y="5286703"/>
            <a:ext cx="8145517" cy="1136474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900" dirty="0" smtClean="0"/>
              <a:t>Reworking </a:t>
            </a:r>
            <a:r>
              <a:rPr lang="en-US" sz="2900" dirty="0"/>
              <a:t>a lesson, an approach, or a syllabus </a:t>
            </a:r>
            <a:r>
              <a:rPr lang="en-US" sz="2900" dirty="0" smtClean="0"/>
              <a:t>assignment</a:t>
            </a:r>
            <a:r>
              <a:rPr lang="en-US" sz="5400" dirty="0"/>
              <a:t/>
            </a:r>
            <a:br>
              <a:rPr lang="en-US" sz="5400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Anti-Racist </a:t>
            </a:r>
            <a:r>
              <a:rPr lang="en-US" sz="3600" dirty="0" smtClean="0"/>
              <a:t>Pedagogy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5212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Equitable </a:t>
            </a:r>
            <a:r>
              <a:rPr lang="en-US" dirty="0" smtClean="0"/>
              <a:t>Deadline Ideas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51338" y="2084832"/>
            <a:ext cx="6779172" cy="45682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2 </a:t>
            </a:r>
            <a:r>
              <a:rPr lang="en-US" sz="2400" dirty="0"/>
              <a:t>day grace period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Creating the late policy in collaboration with students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Drop </a:t>
            </a:r>
            <a:r>
              <a:rPr lang="en-US" sz="2400" dirty="0" smtClean="0"/>
              <a:t>assignments --a free pass </a:t>
            </a:r>
            <a:r>
              <a:rPr lang="en-US" sz="2400" dirty="0"/>
              <a:t>for an assignment</a:t>
            </a:r>
          </a:p>
          <a:p>
            <a:pPr marL="128016" lvl="1" indent="0">
              <a:buNone/>
            </a:pPr>
            <a:r>
              <a:rPr lang="en-US" sz="2400" dirty="0" smtClean="0"/>
              <a:t>                           (Extra </a:t>
            </a:r>
            <a:r>
              <a:rPr lang="en-US" sz="2400" dirty="0"/>
              <a:t>credit if they don’t use </a:t>
            </a:r>
            <a:r>
              <a:rPr lang="en-US" sz="2400" dirty="0" smtClean="0"/>
              <a:t>it)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If the extension is </a:t>
            </a:r>
            <a:r>
              <a:rPr lang="en-US" sz="2400" dirty="0" smtClean="0"/>
              <a:t>granted--student’s </a:t>
            </a:r>
            <a:r>
              <a:rPr lang="en-US" sz="2400" dirty="0"/>
              <a:t>responsibility to add a note to the </a:t>
            </a:r>
            <a:r>
              <a:rPr lang="en-US" sz="2400" dirty="0" smtClean="0"/>
              <a:t>assignment as a reminder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Considerations:  It’s late work but student went </a:t>
            </a:r>
            <a:r>
              <a:rPr lang="en-US" sz="2400" dirty="0"/>
              <a:t>to the </a:t>
            </a:r>
            <a:r>
              <a:rPr lang="en-US" sz="2400" dirty="0" smtClean="0"/>
              <a:t>Writing Center/Tutoring, </a:t>
            </a:r>
            <a:r>
              <a:rPr lang="en-US" sz="2400" dirty="0"/>
              <a:t>did something </a:t>
            </a:r>
            <a:r>
              <a:rPr lang="en-US" sz="2400" dirty="0" smtClean="0"/>
              <a:t>additional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Being </a:t>
            </a:r>
            <a:r>
              <a:rPr lang="en-US" sz="2400" dirty="0"/>
              <a:t>consistent </a:t>
            </a:r>
            <a:r>
              <a:rPr lang="en-US" sz="2400" dirty="0" smtClean="0"/>
              <a:t>on </a:t>
            </a:r>
            <a:r>
              <a:rPr lang="en-US" sz="2400" dirty="0"/>
              <a:t>date or turn in times</a:t>
            </a:r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510" y="1986455"/>
            <a:ext cx="3899338" cy="4214648"/>
          </a:xfrm>
        </p:spPr>
      </p:pic>
    </p:spTree>
    <p:extLst>
      <p:ext uri="{BB962C8B-B14F-4D97-AF65-F5344CB8AC3E}">
        <p14:creationId xmlns:p14="http://schemas.microsoft.com/office/powerpoint/2010/main" val="417425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Checklist for Decolonizing your syllabus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to create your own 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Short checklist for Decolonizing the Syllabus-Mercer University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Checklist of Inclusive Excellence-University of Denver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 A long checklist focused on a psychology syllabus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9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Accessible Syllabus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Don’t forget about Accessibility!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0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for an Accessible 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Accessible Syllabus- Tulane University 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Accessible Syllabus Checklist-Austin </a:t>
            </a:r>
            <a:r>
              <a:rPr lang="en-US" dirty="0" smtClean="0">
                <a:hlinkClick r:id="rId3"/>
              </a:rPr>
              <a:t>Peay</a:t>
            </a:r>
            <a:r>
              <a:rPr lang="en-US" dirty="0" smtClean="0">
                <a:hlinkClick r:id="rId3"/>
              </a:rPr>
              <a:t> State University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Creating Accessible Content-Portland Community College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0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66</TotalTime>
  <Words>153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Tw Cen MT</vt:lpstr>
      <vt:lpstr>Tw Cen MT Condensed</vt:lpstr>
      <vt:lpstr>Wingdings</vt:lpstr>
      <vt:lpstr>Wingdings 3</vt:lpstr>
      <vt:lpstr>Integral</vt:lpstr>
      <vt:lpstr>  Reworking a lesson, an approach, or a syllabus assignment </vt:lpstr>
      <vt:lpstr>Equitable Deadline Ideas</vt:lpstr>
      <vt:lpstr>Checklist for Decolonizing your syllabus</vt:lpstr>
      <vt:lpstr>Resources to create your own checklist</vt:lpstr>
      <vt:lpstr>Accessible Syllabus </vt:lpstr>
      <vt:lpstr>Resources for an Accessible Syllabus</vt:lpstr>
    </vt:vector>
  </TitlesOfParts>
  <Company>College Campus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Reworking a lesson, an approach, or a syllabus assignment</dc:title>
  <dc:creator>Lisa Merritt</dc:creator>
  <cp:lastModifiedBy>Lisa Merritt</cp:lastModifiedBy>
  <cp:revision>8</cp:revision>
  <dcterms:created xsi:type="dcterms:W3CDTF">2022-06-07T18:21:08Z</dcterms:created>
  <dcterms:modified xsi:type="dcterms:W3CDTF">2022-06-08T22:07:54Z</dcterms:modified>
</cp:coreProperties>
</file>