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Economica" panose="020B0604020202020204" charset="0"/>
      <p:regular r:id="rId24"/>
      <p:bold r:id="rId25"/>
      <p:italic r:id="rId26"/>
      <p:boldItalic r:id="rId27"/>
    </p:embeddedFont>
    <p:embeddedFont>
      <p:font typeface="Open Sans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993CF9-2BC9-4724-81D0-75E4A4D8F7BE}" v="4" dt="2022-09-08T21:28:08.135"/>
    <p1510:client id="{CE88A272-7E02-E4DA-B7BB-9AAA248D70CC}" v="17" dt="2022-09-08T21:33:10.789"/>
    <p1510:client id="{EAF0199E-D7C5-4392-81C0-CFB81DED7A7E}" v="12" dt="2022-09-08T20:44:49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ab223449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ab223449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ab223449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3ab223449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3ab223449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3ab223449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ab223449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ab223449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ab223449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ab223449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ab223449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ab223449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ab223449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ab223449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ab223449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ab223449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ab223449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ab223449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ab223449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ab223449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7b8d6b18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7b8d6b18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ab78c623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ab78c623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ab223449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ab223449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7b8d6b18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37b8d6b18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7b8d6b18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37b8d6b18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7b8d6b18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7b8d6b18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7b8d6b1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7b8d6b18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ab22344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ab22344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ab223449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ab223449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ab22344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3ab22344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GANAS 2022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Slideshow / Exhibición</a:t>
            </a:r>
            <a:endParaRPr/>
          </a:p>
        </p:txBody>
      </p:sp>
      <p:pic>
        <p:nvPicPr>
          <p:cNvPr id="3" name="Vintage Prints">
            <a:hlinkClick r:id="" action="ppaction://media"/>
            <a:extLst>
              <a:ext uri="{FF2B5EF4-FFF2-40B4-BE49-F238E27FC236}">
                <a16:creationId xmlns:a16="http://schemas.microsoft.com/office/drawing/2014/main" id="{E5ED4201-4C1A-CF51-7198-418843CFC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1278" y="4047049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1"/>
    </mc:Choice>
    <mc:Fallback>
      <p:transition spd="slow" advTm="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800" y="457200"/>
            <a:ext cx="5638799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90800"/>
            <a:ext cx="3048003" cy="2284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2"/>
    </mc:Choice>
    <mc:Fallback>
      <p:transition spd="slow" advTm="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265500" y="287875"/>
            <a:ext cx="3040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Day / 3er Día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265500" y="2074075"/>
            <a:ext cx="3040200" cy="27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started off going to Shevlin Park for our field trip / Empezamos el día con nuestro paseo al Parque Shevlin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700" y="446113"/>
            <a:ext cx="5668350" cy="4251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3"/>
    </mc:Choice>
    <mc:Fallback>
      <p:transition spd="slow" advTm="10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265500" y="320775"/>
            <a:ext cx="31224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Education / Educación sobre incendios</a:t>
            </a:r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1"/>
          </p:nvPr>
        </p:nvSpPr>
        <p:spPr>
          <a:xfrm>
            <a:off x="265500" y="2106975"/>
            <a:ext cx="3122400" cy="27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our LATINX Program Coordinator, Jacqueline Ruggieri, our students learned some facts about the plants found at this park / Gracias a nuestra coordinadora del Programa LATINX, Jacqueline Ruggieri, los estudiantes aprendieron algunos hechos de la flora del parque.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900" y="495450"/>
            <a:ext cx="5536800" cy="41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9"/>
    </mc:Choice>
    <mc:Fallback>
      <p:transition spd="slow" advTm="1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686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1925" y="26686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525" y="1540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575" y="-126575"/>
            <a:ext cx="1893550" cy="28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7663" y="2915362"/>
            <a:ext cx="2708675" cy="179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0250" y="115125"/>
            <a:ext cx="2091351" cy="23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3"/>
    </mc:Choice>
    <mc:Fallback>
      <p:transition spd="slow" advTm="6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902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7826" y="675088"/>
            <a:ext cx="5057774" cy="379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1650" y="342012"/>
            <a:ext cx="3340700" cy="44595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4"/>
    </mc:Choice>
    <mc:Fallback>
      <p:transition spd="slow" advTm="1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05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7"/>
    </mc:Choice>
    <mc:Fallback>
      <p:transition spd="slow" advTm="6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265500" y="271450"/>
            <a:ext cx="31224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Workshops / Más Talleres</a:t>
            </a:r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1"/>
          </p:nvPr>
        </p:nvSpPr>
        <p:spPr>
          <a:xfrm>
            <a:off x="265500" y="2057650"/>
            <a:ext cx="3122400" cy="28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Health Careers Workshop / Taller de Carreras en Salubridad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Culinary Workshop / Taller Culinario</a:t>
            </a: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900" y="489269"/>
            <a:ext cx="5553275" cy="4164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8"/>
    </mc:Choice>
    <mc:Fallback>
      <p:transition spd="slow" advTm="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500" y="1524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6150" y="1524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908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2150" y="25908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2150" y="2778913"/>
            <a:ext cx="1909775" cy="19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573" y="679447"/>
            <a:ext cx="2004274" cy="1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5"/>
    </mc:Choice>
    <mc:Fallback>
      <p:transition spd="slow" advTm="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950" y="1524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5908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1950" y="25908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55825" y="1047750"/>
            <a:ext cx="2286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15425" y="1047750"/>
            <a:ext cx="2286000" cy="304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4"/>
    </mc:Choice>
    <mc:Fallback>
      <p:transition spd="slow" advTm="1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19599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8" y="1671075"/>
            <a:ext cx="4419599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3"/>
    </mc:Choice>
    <mc:Fallback>
      <p:transition spd="slow" advTm="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30414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Day / 1er Día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30414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 is shy, quiet… just getting to know each other / Todos están callados, tímidos… tratando de conocer a los demás.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475" y="510763"/>
            <a:ext cx="5499525" cy="412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8"/>
    </mc:Choice>
    <mc:Fallback>
      <p:transition spd="slow" advTm="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75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720" y="1047750"/>
            <a:ext cx="2286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1375" y="152400"/>
            <a:ext cx="3239852" cy="216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0513" y="2667575"/>
            <a:ext cx="2401575" cy="2323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8"/>
    </mc:Choice>
    <mc:Fallback>
      <p:transition spd="slow" advTm="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everyone who made GANAS 2022 possible! / GRACIAS a todos los que hicieron GANAS 2022 posible!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7"/>
    </mc:Choice>
    <mc:Fallback>
      <p:transition spd="slow" advTm="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300" y="152400"/>
            <a:ext cx="6447406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0"/>
    </mc:Choice>
    <mc:Fallback>
      <p:transition spd="slow"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30480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2nd Day / 2do Día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30480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Project begins! / Comienza el proyecto!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933" y="452125"/>
            <a:ext cx="5289566" cy="39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7"/>
    </mc:Choice>
    <mc:Fallback>
      <p:transition spd="slow" advTm="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475" y="1524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908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5475" y="25908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2213" y="1379400"/>
            <a:ext cx="3179575" cy="23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3683925" y="246700"/>
            <a:ext cx="1891200" cy="9045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/>
          <p:nvPr/>
        </p:nvSpPr>
        <p:spPr>
          <a:xfrm rot="-442289">
            <a:off x="4185870" y="541785"/>
            <a:ext cx="983163" cy="3345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latin typeface="Caveat"/>
              </a:rPr>
              <a:t>IDEA</a:t>
            </a: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564288">
            <a:off x="4108175" y="4020555"/>
            <a:ext cx="915720" cy="943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3"/>
    </mc:Choice>
    <mc:Fallback>
      <p:transition spd="slow" advTm="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265500" y="724200"/>
            <a:ext cx="3171600" cy="36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 workshops begin too! / Los talleres empezaron también!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Math Workshop / Taller de Mate</a:t>
            </a:r>
            <a:endParaRPr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Writing Workshop / Taller de Escritura</a:t>
            </a:r>
            <a:endParaRPr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Criminal Justice / Justicia Penal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0900" y="569475"/>
            <a:ext cx="5339400" cy="400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7"/>
    </mc:Choice>
    <mc:Fallback>
      <p:transition spd="slow" advTm="9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0" y="357188"/>
            <a:ext cx="5905500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0"/>
    </mc:Choice>
    <mc:Fallback>
      <p:transition spd="slow" advTm="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265500" y="255000"/>
            <a:ext cx="31716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Documentary Time / Hora del Documentario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1"/>
          </p:nvPr>
        </p:nvSpPr>
        <p:spPr>
          <a:xfrm>
            <a:off x="265500" y="2041200"/>
            <a:ext cx="3171600" cy="2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students got to learn more about how to take better care of our planet and the different actions that are being taken to do so / Los estudiantes aprendieron más sobre cómo cuidar mejor al planeta y las acciones que se están llevando a cabo para hacerlo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997" y="504723"/>
            <a:ext cx="5512129" cy="41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1"/>
    </mc:Choice>
    <mc:Fallback>
      <p:transition spd="slow" advTm="10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265500" y="304325"/>
            <a:ext cx="31059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Panel / Panel de estudiantes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265500" y="2090525"/>
            <a:ext cx="3105900" cy="27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this time, mentors got to share their stories and answer questions that students might have about college / Durante este tiempo, los mentores pudieron compartir sus historias con los estudiantes y también respondieron sus preguntas acerca de la universidad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975" y="483075"/>
            <a:ext cx="5364200" cy="40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4"/>
    </mc:Choice>
    <mc:Fallback>
      <p:transition spd="slow" advTm="1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21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Luxe</vt:lpstr>
      <vt:lpstr>GANAS 2022</vt:lpstr>
      <vt:lpstr>1st Day / 1er Día</vt:lpstr>
      <vt:lpstr>PowerPoint Presentation</vt:lpstr>
      <vt:lpstr>2nd Day / 2do Día</vt:lpstr>
      <vt:lpstr>PowerPoint Presentation</vt:lpstr>
      <vt:lpstr>PowerPoint Presentation</vt:lpstr>
      <vt:lpstr>PowerPoint Presentation</vt:lpstr>
      <vt:lpstr>Documentary Time / Hora del Documentario</vt:lpstr>
      <vt:lpstr>Student Panel / Panel de estudiantes</vt:lpstr>
      <vt:lpstr>PowerPoint Presentation</vt:lpstr>
      <vt:lpstr>3rd Day / 3er Día</vt:lpstr>
      <vt:lpstr>Fire Education / Educación sobre incendios</vt:lpstr>
      <vt:lpstr>PowerPoint Presentation</vt:lpstr>
      <vt:lpstr>PowerPoint Presentation</vt:lpstr>
      <vt:lpstr>PowerPoint Presentation</vt:lpstr>
      <vt:lpstr>More Workshops / Más Talleres</vt:lpstr>
      <vt:lpstr>PowerPoint Presentation</vt:lpstr>
      <vt:lpstr>PowerPoint Presentation</vt:lpstr>
      <vt:lpstr>PowerPoint Presentation</vt:lpstr>
      <vt:lpstr>PowerPoint Presentation</vt:lpstr>
      <vt:lpstr>THANK YOU to everyone who made GANAS 2022 possible! / GRACIAS a todos los que hicieron GANAS 2022 posible!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GANAS 2022</dc:title>
  <cp:revision>4</cp:revision>
  <dcterms:modified xsi:type="dcterms:W3CDTF">2022-09-08T21:33:21Z</dcterms:modified>
</cp:coreProperties>
</file>