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  <p:sldMasterId id="2147483650" r:id="rId2"/>
  </p:sldMasterIdLst>
  <p:notesMasterIdLst>
    <p:notesMasterId r:id="rId8"/>
  </p:notesMasterIdLst>
  <p:sldIdLst>
    <p:sldId id="256" r:id="rId3"/>
    <p:sldId id="259" r:id="rId4"/>
    <p:sldId id="260" r:id="rId5"/>
    <p:sldId id="261" r:id="rId6"/>
    <p:sldId id="257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79" d="100"/>
          <a:sy n="179" d="100"/>
        </p:scale>
        <p:origin x="-229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notesMaster" Target="notesMasters/notes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ECDA39-A3AB-40CF-ABA3-979B36850813}" type="datetimeFigureOut">
              <a:rPr lang="en-US" smtClean="0"/>
              <a:pPr/>
              <a:t>11/30/17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21AF0E-3E0C-45AE-8D5D-CA55D0CFC1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0004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335E4-C4C9-4F7A-BF04-B5A63732520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Central Oregon Community College | 2600 N.W. College Way | Bend, Oregon 97703 | (541) 383-7700 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066800"/>
          </a:xfrm>
        </p:spPr>
        <p:txBody>
          <a:bodyPr>
            <a:normAutofit/>
          </a:bodyPr>
          <a:lstStyle>
            <a:lvl1pPr>
              <a:defRPr sz="36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74875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814637"/>
            <a:ext cx="4040188" cy="34639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2174875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814637"/>
            <a:ext cx="4041775" cy="34639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2400" y="6629400"/>
            <a:ext cx="8839200" cy="228600"/>
          </a:xfrm>
        </p:spPr>
        <p:txBody>
          <a:bodyPr/>
          <a:lstStyle/>
          <a:p>
            <a:r>
              <a:rPr lang="en-US" dirty="0" smtClean="0"/>
              <a:t>Central Oregon Community College | 2600 N.W. College Way | Bend, Oregon 97703 | (541) 383-7700 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1219200"/>
            <a:ext cx="2133600" cy="7620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0" y="1219200"/>
            <a:ext cx="6019800" cy="51054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057400"/>
            <a:ext cx="2133600" cy="42672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Central Oregon Community College | 2600 N.W. College Way | Bend, Oregon 97703 | (541) 383-7700 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066801"/>
            <a:ext cx="5486400" cy="366077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5000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2400" y="6629400"/>
            <a:ext cx="8839200" cy="228600"/>
          </a:xfrm>
        </p:spPr>
        <p:txBody>
          <a:bodyPr/>
          <a:lstStyle/>
          <a:p>
            <a:r>
              <a:rPr lang="en-US" dirty="0" smtClean="0"/>
              <a:t>Central Oregon Community College | 2600 N.W. College Way | Bend, Oregon 97703 | (541) 383-7700 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>
          <a:xfrm>
            <a:off x="152400" y="6629400"/>
            <a:ext cx="8839200" cy="228600"/>
          </a:xfrm>
          <a:prstGeom prst="rect">
            <a:avLst/>
          </a:prstGeom>
        </p:spPr>
        <p:txBody>
          <a:bodyPr/>
          <a:lstStyle>
            <a:lvl1pPr>
              <a:defRPr sz="10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Central Oregon Community College | 2600 N.W. College Way | Bend, Oregon 97703 | (541) 383-7700 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1219200"/>
            <a:ext cx="2133600" cy="7620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0" y="1219200"/>
            <a:ext cx="6019800" cy="51054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057400"/>
            <a:ext cx="2133600" cy="42672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Central Oregon Community College | 2600 N.W. College Way | Bend, Oregon 97703 | (541) 383-7700 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09800"/>
            <a:ext cx="40386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09800"/>
            <a:ext cx="40386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Central Oregon Community College | 2600 N.W. College Way | Bend, Oregon 97703 | (541) 383-7700 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0668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0668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74875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814637"/>
            <a:ext cx="4040188" cy="34639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2174875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814637"/>
            <a:ext cx="4041775" cy="34639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2400" y="6629400"/>
            <a:ext cx="8839200" cy="228600"/>
          </a:xfrm>
        </p:spPr>
        <p:txBody>
          <a:bodyPr/>
          <a:lstStyle/>
          <a:p>
            <a:r>
              <a:rPr lang="en-US" dirty="0" smtClean="0"/>
              <a:t>Central Oregon Community College | 2600 N.W. College Way | Bend, Oregon 97703 | (541) 383-7700 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066801"/>
            <a:ext cx="5486400" cy="366077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5000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2400" y="6629400"/>
            <a:ext cx="8839200" cy="228600"/>
          </a:xfrm>
        </p:spPr>
        <p:txBody>
          <a:bodyPr/>
          <a:lstStyle/>
          <a:p>
            <a:r>
              <a:rPr lang="en-US" dirty="0" smtClean="0"/>
              <a:t>Central Oregon Community College | 2600 N.W. College Way | Bend, Oregon 97703 | (541) 383-7700 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dard Page with Page 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335E4-C4C9-4F7A-BF04-B5A63732520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Central Oregon Community College | 2600 N.W. College Way | Bend, Oregon 97703 | (541) 383-7700 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>
          <a:xfrm>
            <a:off x="152400" y="6629400"/>
            <a:ext cx="8839200" cy="228600"/>
          </a:xfrm>
          <a:prstGeom prst="rect">
            <a:avLst/>
          </a:prstGeom>
        </p:spPr>
        <p:txBody>
          <a:bodyPr/>
          <a:lstStyle>
            <a:lvl1pPr>
              <a:defRPr sz="10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Central Oregon Community College | 2600 N.W. College Way | Bend, Oregon 97703 | (541) 383-7700 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066800"/>
          </a:xfrm>
        </p:spPr>
        <p:txBody>
          <a:bodyPr>
            <a:normAutofit/>
          </a:bodyPr>
          <a:lstStyle>
            <a:lvl1pPr>
              <a:defRPr sz="36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09800"/>
            <a:ext cx="40386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09800"/>
            <a:ext cx="40386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Central Oregon Community College | 2600 N.W. College Way | Bend, Oregon 97703 | (541) 383-7700 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Relationship Id="rId8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4" Type="http://schemas.openxmlformats.org/officeDocument/2006/relationships/slideLayout" Target="../slideLayouts/slideLayout10.xml"/><Relationship Id="rId5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2.xml"/><Relationship Id="rId7" Type="http://schemas.openxmlformats.org/officeDocument/2006/relationships/theme" Target="../theme/theme2.xml"/><Relationship Id="rId8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2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819400"/>
            <a:ext cx="8229600" cy="3306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2400" y="624840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6335E4-C4C9-4F7A-BF04-B5A63732520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152400" y="6629400"/>
            <a:ext cx="8839200" cy="228600"/>
          </a:xfrm>
          <a:prstGeom prst="rect">
            <a:avLst/>
          </a:prstGeom>
        </p:spPr>
        <p:txBody>
          <a:bodyPr/>
          <a:lstStyle>
            <a:lvl1pPr algn="ctr">
              <a:defRPr sz="10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Central Oregon Community College | 2600 N.W. College Way | Bend, Oregon 97703 | (541) 383-7700 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69" r:id="rId3"/>
    <p:sldLayoutId id="2147483665" r:id="rId4"/>
    <p:sldLayoutId id="2147483666" r:id="rId5"/>
    <p:sldLayoutId id="2147483670" r:id="rId6"/>
  </p:sldLayoutIdLst>
  <p:txStyles>
    <p:titleStyle>
      <a:lvl1pPr algn="ctr" defTabSz="914400" rtl="0" eaLnBrk="1" latinLnBrk="0" hangingPunct="1">
        <a:spcBef>
          <a:spcPct val="0"/>
        </a:spcBef>
        <a:buNone/>
        <a:defRPr sz="3600" b="1" kern="1200">
          <a:solidFill>
            <a:schemeClr val="tx2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819400"/>
            <a:ext cx="8229600" cy="3306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2400" y="624840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6335E4-C4C9-4F7A-BF04-B5A63732520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152400" y="6629400"/>
            <a:ext cx="8839200" cy="228600"/>
          </a:xfrm>
          <a:prstGeom prst="rect">
            <a:avLst/>
          </a:prstGeom>
        </p:spPr>
        <p:txBody>
          <a:bodyPr/>
          <a:lstStyle>
            <a:lvl1pPr algn="ctr">
              <a:defRPr sz="10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Central Oregon Community College | 2600 N.W. College Way | Bend, Oregon 97703 | (541) 383-7700 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4" r:id="rId2"/>
    <p:sldLayoutId id="2147483676" r:id="rId3"/>
    <p:sldLayoutId id="2147483675" r:id="rId4"/>
    <p:sldLayoutId id="2147483677" r:id="rId5"/>
    <p:sldLayoutId id="2147483674" r:id="rId6"/>
  </p:sldLayoutIdLst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/>
              <a:t>Central Oregon Community College | 2600 N.W. College Way | Bend, Oregon 97703 | 541.383.7700 | </a:t>
            </a:r>
            <a:r>
              <a:rPr lang="en-US" dirty="0" err="1" smtClean="0"/>
              <a:t>cocc.edu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3200400"/>
            <a:ext cx="822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Arial" pitchFamily="34" charset="0"/>
                <a:cs typeface="Arial" pitchFamily="34" charset="0"/>
              </a:rPr>
              <a:t>Click to add text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1905000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Click to add title</a:t>
            </a:r>
            <a:endParaRPr lang="en-US" sz="3200" b="1" dirty="0">
              <a:solidFill>
                <a:schemeClr val="tx2"/>
              </a:solidFill>
              <a:latin typeface="+mj-lt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2586335"/>
            <a:ext cx="822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accent1"/>
                </a:solidFill>
                <a:latin typeface="+mj-lt"/>
                <a:cs typeface="Arial" pitchFamily="34" charset="0"/>
              </a:rPr>
              <a:t>Click to add sub title</a:t>
            </a:r>
            <a:endParaRPr lang="en-US" sz="2400" b="1" dirty="0">
              <a:solidFill>
                <a:schemeClr val="accent1"/>
              </a:solidFill>
              <a:latin typeface="+mj-lt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add headline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Click to add text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Click to add text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Central Oregon Community College | 2600 N.W. College Way | Bend, Oregon 97703 | 541.383.7700 | </a:t>
            </a:r>
            <a:r>
              <a:rPr lang="en-US" dirty="0" err="1" smtClean="0"/>
              <a:t>cocc.edu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add title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Click to add text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Click to add text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Central Oregon Community College | 2600 N.W. College Way | Bend, Oregon 97703 | 541.383.7700 | </a:t>
            </a:r>
            <a:r>
              <a:rPr lang="en-US" dirty="0" err="1" smtClean="0"/>
              <a:t>cocc.edu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idx="1"/>
          </p:nvPr>
        </p:nvSpPr>
        <p:spPr/>
      </p:sp>
      <p:sp>
        <p:nvSpPr>
          <p:cNvPr id="10" name="Text Placeholder 9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Central Oregon Community College | 2600 N.W. College Way | Bend, Oregon 97703 | 541.383.7700 | </a:t>
            </a:r>
            <a:r>
              <a:rPr lang="en-US" dirty="0" err="1" smtClean="0"/>
              <a:t>cocc.edu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/>
              <a:t>Central Oregon Community College | 2600 N.W. College Way | Bend, Oregon 97703 | 541.383.7700 | </a:t>
            </a:r>
            <a:r>
              <a:rPr lang="en-US" dirty="0" err="1" smtClean="0"/>
              <a:t>cocc.edu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1905000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Click to add title</a:t>
            </a:r>
            <a:endParaRPr lang="en-US" sz="3200" b="1" dirty="0">
              <a:solidFill>
                <a:schemeClr val="tx2"/>
              </a:solidFill>
              <a:latin typeface="+mj-lt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2586335"/>
            <a:ext cx="822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accent1"/>
                </a:solidFill>
                <a:latin typeface="+mj-lt"/>
                <a:cs typeface="Arial" pitchFamily="34" charset="0"/>
              </a:rPr>
              <a:t>Click to add sub title</a:t>
            </a:r>
            <a:endParaRPr lang="en-US" sz="2400" b="1" dirty="0">
              <a:solidFill>
                <a:schemeClr val="accent1"/>
              </a:solidFill>
              <a:latin typeface="+mj-lt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3352800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cs typeface="Arial" pitchFamily="34" charset="0"/>
              </a:rPr>
              <a:t>Click to add content. This is only temporary text. Click to add content. This is only temporary text. Click to add content. This is only temporary text.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562600" y="392668"/>
            <a:ext cx="32766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b="1" dirty="0" smtClean="0">
                <a:solidFill>
                  <a:schemeClr val="accent5"/>
                </a:solidFill>
                <a:latin typeface="+mj-lt"/>
                <a:cs typeface="Arial" pitchFamily="34" charset="0"/>
              </a:rPr>
              <a:t>Subject/Department</a:t>
            </a:r>
            <a:endParaRPr lang="en-US" b="1" dirty="0">
              <a:solidFill>
                <a:schemeClr val="accent5"/>
              </a:solidFill>
              <a:latin typeface="+mj-lt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OCC Logo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CC Mtn Header Theme">
  <a:themeElements>
    <a:clrScheme name="Custom COCC Colors">
      <a:dk1>
        <a:sysClr val="windowText" lastClr="000000"/>
      </a:dk1>
      <a:lt1>
        <a:sysClr val="window" lastClr="FFFFFF"/>
      </a:lt1>
      <a:dk2>
        <a:srgbClr val="2E5366"/>
      </a:dk2>
      <a:lt2>
        <a:srgbClr val="EEECE1"/>
      </a:lt2>
      <a:accent1>
        <a:srgbClr val="5B778C"/>
      </a:accent1>
      <a:accent2>
        <a:srgbClr val="99AEC7"/>
      </a:accent2>
      <a:accent3>
        <a:srgbClr val="003366"/>
      </a:accent3>
      <a:accent4>
        <a:srgbClr val="CCCCCC"/>
      </a:accent4>
      <a:accent5>
        <a:srgbClr val="666666"/>
      </a:accent5>
      <a:accent6>
        <a:srgbClr val="990000"/>
      </a:accent6>
      <a:hlink>
        <a:srgbClr val="003366"/>
      </a:hlink>
      <a:folHlink>
        <a:srgbClr val="6699CC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285</TotalTime>
  <Words>177</Words>
  <Application>Microsoft Macintosh PowerPoint</Application>
  <PresentationFormat>On-screen Show (4:3)</PresentationFormat>
  <Paragraphs>18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COCC Logo Theme</vt:lpstr>
      <vt:lpstr>COCC Mtn Header Theme</vt:lpstr>
      <vt:lpstr>PowerPoint Presentation</vt:lpstr>
      <vt:lpstr>Click to add headline</vt:lpstr>
      <vt:lpstr>Click to add title</vt:lpstr>
      <vt:lpstr>PowerPoint Presentation</vt:lpstr>
      <vt:lpstr>PowerPoint Presentation</vt:lpstr>
    </vt:vector>
  </TitlesOfParts>
  <Company>College Campus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Scott Donnell</dc:creator>
  <cp:lastModifiedBy>Lora Szaraniec</cp:lastModifiedBy>
  <cp:revision>39</cp:revision>
  <dcterms:created xsi:type="dcterms:W3CDTF">2009-01-16T19:38:02Z</dcterms:created>
  <dcterms:modified xsi:type="dcterms:W3CDTF">2017-11-30T15:35:23Z</dcterms:modified>
</cp:coreProperties>
</file>