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485C"/>
    <a:srgbClr val="7EA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03" autoAdjust="0"/>
    <p:restoredTop sz="94774"/>
  </p:normalViewPr>
  <p:slideViewPr>
    <p:cSldViewPr snapToGrid="0" snapToObjects="1">
      <p:cViewPr varScale="1">
        <p:scale>
          <a:sx n="128" d="100"/>
          <a:sy n="128" d="100"/>
        </p:scale>
        <p:origin x="640" y="176"/>
      </p:cViewPr>
      <p:guideLst>
        <p:guide orient="horz" pos="2160"/>
        <p:guide pos="29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17E0E-CBBD-4291-8D04-3570751D64EF}" type="datetimeFigureOut">
              <a:rPr lang="en-US" smtClean="0"/>
              <a:t>8/29/19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2D299-DD25-44BB-A2AB-99B1EDFE4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55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6485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C2560D-EC28-3B41-86E8-18F1CE0113B4}" type="datetimeFigureOut">
              <a:rPr lang="en-US" smtClean="0"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A9E7B99-7C3F-4BC3-B7B8-7E1F8C620B24}" type="datetime1">
              <a:rPr lang="en-US" smtClean="0"/>
              <a:pPr/>
              <a:t>8/29/19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00"/>
            <a:ext cx="4038600" cy="3840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2286000"/>
            <a:ext cx="3929062" cy="3840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C2560D-EC28-3B41-86E8-18F1CE0113B4}" type="datetimeFigureOut">
              <a:rPr lang="en-US" smtClean="0"/>
              <a:t>8/29/19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968" y="13589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888" y="1358900"/>
            <a:ext cx="5014912" cy="47672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57475"/>
            <a:ext cx="3008313" cy="3468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0136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83" y="2267211"/>
            <a:ext cx="7258833" cy="3884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1" r:id="rId5"/>
    <p:sldLayoutId id="2147493462" r:id="rId6"/>
    <p:sldLayoutId id="2147493463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rgbClr val="26485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26485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26485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26485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26485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26485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DEE79-A6A5-9649-8E08-BFFFA3BFC6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11341-A0F2-7241-B962-CDBE7E302F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6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sharepoint/v3/field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731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Aimee Metcalf</cp:lastModifiedBy>
  <cp:revision>111</cp:revision>
  <dcterms:created xsi:type="dcterms:W3CDTF">2010-04-12T23:12:02Z</dcterms:created>
  <dcterms:modified xsi:type="dcterms:W3CDTF">2019-08-29T17:47:57Z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